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0" d="100"/>
          <a:sy n="10" d="100"/>
        </p:scale>
        <p:origin x="11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3FAF-97F3-42FA-8FFA-7B73FBD9828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D1FA-05EE-40B1-8B6F-3E706AD85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2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3FAF-97F3-42FA-8FFA-7B73FBD9828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D1FA-05EE-40B1-8B6F-3E706AD85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0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3FAF-97F3-42FA-8FFA-7B73FBD9828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D1FA-05EE-40B1-8B6F-3E706AD85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1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3FAF-97F3-42FA-8FFA-7B73FBD9828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D1FA-05EE-40B1-8B6F-3E706AD85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1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3FAF-97F3-42FA-8FFA-7B73FBD9828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D1FA-05EE-40B1-8B6F-3E706AD85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3FAF-97F3-42FA-8FFA-7B73FBD9828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D1FA-05EE-40B1-8B6F-3E706AD85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0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3FAF-97F3-42FA-8FFA-7B73FBD9828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D1FA-05EE-40B1-8B6F-3E706AD85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5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3FAF-97F3-42FA-8FFA-7B73FBD9828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D1FA-05EE-40B1-8B6F-3E706AD85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9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3FAF-97F3-42FA-8FFA-7B73FBD9828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D1FA-05EE-40B1-8B6F-3E706AD85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3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3FAF-97F3-42FA-8FFA-7B73FBD9828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D1FA-05EE-40B1-8B6F-3E706AD85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3FAF-97F3-42FA-8FFA-7B73FBD9828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D1FA-05EE-40B1-8B6F-3E706AD85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03FAF-97F3-42FA-8FFA-7B73FBD9828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AD1FA-05EE-40B1-8B6F-3E706AD85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1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85FD1CE-A993-4655-A9C4-C5ECF64F8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405218"/>
              </p:ext>
            </p:extLst>
          </p:nvPr>
        </p:nvGraphicFramePr>
        <p:xfrm>
          <a:off x="203200" y="254000"/>
          <a:ext cx="43688000" cy="32486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2000">
                  <a:extLst>
                    <a:ext uri="{9D8B030D-6E8A-4147-A177-3AD203B41FA5}">
                      <a16:colId xmlns:a16="http://schemas.microsoft.com/office/drawing/2014/main" xmlns="" val="3601308488"/>
                    </a:ext>
                  </a:extLst>
                </a:gridCol>
                <a:gridCol w="10922000">
                  <a:extLst>
                    <a:ext uri="{9D8B030D-6E8A-4147-A177-3AD203B41FA5}">
                      <a16:colId xmlns:a16="http://schemas.microsoft.com/office/drawing/2014/main" xmlns="" val="3689395316"/>
                    </a:ext>
                  </a:extLst>
                </a:gridCol>
                <a:gridCol w="10922000">
                  <a:extLst>
                    <a:ext uri="{9D8B030D-6E8A-4147-A177-3AD203B41FA5}">
                      <a16:colId xmlns:a16="http://schemas.microsoft.com/office/drawing/2014/main" xmlns="" val="2092521840"/>
                    </a:ext>
                  </a:extLst>
                </a:gridCol>
                <a:gridCol w="10922000">
                  <a:extLst>
                    <a:ext uri="{9D8B030D-6E8A-4147-A177-3AD203B41FA5}">
                      <a16:colId xmlns:a16="http://schemas.microsoft.com/office/drawing/2014/main" xmlns="" val="287462812"/>
                    </a:ext>
                  </a:extLst>
                </a:gridCol>
              </a:tblGrid>
              <a:tr h="10828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1734095"/>
                  </a:ext>
                </a:extLst>
              </a:tr>
              <a:tr h="10828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0020129"/>
                  </a:ext>
                </a:extLst>
              </a:tr>
              <a:tr h="10828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835073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E54F34-F8C7-4623-AFF3-30C889A50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193439"/>
            <a:ext cx="10845800" cy="9189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A7EAC0-3F68-400D-A5B6-02259ABCE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635" y="1955439"/>
            <a:ext cx="10787965" cy="8102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EEC7B0-C039-4700-A0BC-3ECAAE4E0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1400" y="2156109"/>
            <a:ext cx="10520802" cy="7902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46B7C9-3F99-4D82-AF5C-E91C25BF3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13147" y="1955439"/>
            <a:ext cx="10787966" cy="8102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618232-BD80-4AB6-86DD-B48FE8B515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1932" y="12446000"/>
            <a:ext cx="10753670" cy="807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0925ED5-9808-4E4D-9C05-A14EB4BAF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00" y="12389498"/>
            <a:ext cx="10845800" cy="8146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E15B06-6959-41BC-A848-E793258A5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13147" y="23170937"/>
            <a:ext cx="10909417" cy="8194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D37A69C-2559-4228-B715-D728CED5F8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74199" y="23250243"/>
            <a:ext cx="10668003" cy="81148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39B46B-5AA0-4279-9F65-19ADCE7051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1932" y="23544456"/>
            <a:ext cx="10525070" cy="7905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F5DF6EE-0B4F-4E50-8268-A8D46F35A9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576" y="23544456"/>
            <a:ext cx="10538534" cy="79156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2F53B49-4D06-4D27-AD77-9294F52CC1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01491" y="12389498"/>
            <a:ext cx="10686509" cy="80267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EF4627D-88D6-4383-AE1C-B359B86DFD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153940" y="12464536"/>
            <a:ext cx="10686510" cy="80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4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wdseb</dc:creator>
  <cp:lastModifiedBy>Elisa Webb</cp:lastModifiedBy>
  <cp:revision>10</cp:revision>
  <dcterms:created xsi:type="dcterms:W3CDTF">2018-12-10T21:35:21Z</dcterms:created>
  <dcterms:modified xsi:type="dcterms:W3CDTF">2019-02-12T04:10:29Z</dcterms:modified>
</cp:coreProperties>
</file>